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330" r:id="rId5"/>
    <p:sldId id="277" r:id="rId6"/>
    <p:sldId id="265" r:id="rId7"/>
    <p:sldId id="266" r:id="rId8"/>
    <p:sldId id="267" r:id="rId9"/>
    <p:sldId id="268" r:id="rId10"/>
    <p:sldId id="329" r:id="rId11"/>
    <p:sldId id="271" r:id="rId12"/>
    <p:sldId id="273" r:id="rId13"/>
    <p:sldId id="272" r:id="rId14"/>
    <p:sldId id="276" r:id="rId15"/>
    <p:sldId id="279" r:id="rId16"/>
    <p:sldId id="275" r:id="rId17"/>
    <p:sldId id="274" r:id="rId18"/>
    <p:sldId id="289" r:id="rId19"/>
    <p:sldId id="288" r:id="rId20"/>
    <p:sldId id="310" r:id="rId21"/>
    <p:sldId id="331" r:id="rId22"/>
    <p:sldId id="311" r:id="rId23"/>
    <p:sldId id="312" r:id="rId24"/>
    <p:sldId id="314" r:id="rId25"/>
    <p:sldId id="319" r:id="rId26"/>
    <p:sldId id="316" r:id="rId27"/>
    <p:sldId id="318" r:id="rId28"/>
    <p:sldId id="332" r:id="rId29"/>
    <p:sldId id="320" r:id="rId30"/>
    <p:sldId id="322" r:id="rId31"/>
    <p:sldId id="333" r:id="rId32"/>
    <p:sldId id="323" r:id="rId33"/>
    <p:sldId id="321" r:id="rId34"/>
    <p:sldId id="325" r:id="rId35"/>
    <p:sldId id="326" r:id="rId36"/>
    <p:sldId id="327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624732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624732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41892" r="-7178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41892" r="-304425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41892" r="-63714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13889" r="-717801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baseline="-25000" dirty="0" smtClean="0"/>
              <a:t> </a:t>
            </a:r>
            <a:r>
              <a:rPr lang="pt-BR" sz="1800" dirty="0"/>
              <a:t>=</a:t>
            </a:r>
            <a:r>
              <a:rPr lang="pt-BR" sz="1800" baseline="-25000" dirty="0"/>
              <a:t> </a:t>
            </a:r>
            <a:r>
              <a:rPr lang="pt-BR" sz="1800" dirty="0" smtClean="0"/>
              <a:t>m;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7" y="560147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GL(res)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–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p-valor </a:t>
            </a:r>
            <a:r>
              <a:rPr lang="pt-BR" sz="1200" dirty="0" smtClean="0"/>
              <a:t>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marL="0" indent="0" algn="just">
              <a:buNone/>
            </a:pPr>
            <a:r>
              <a:rPr lang="pt-BR" sz="1600" dirty="0" smtClean="0"/>
              <a:t>Pelo </a:t>
            </a:r>
            <a:r>
              <a:rPr lang="pt-BR" sz="1600" dirty="0"/>
              <a:t>menos uma das médias dos tratamentos difere das demais</a:t>
            </a:r>
            <a:endParaRPr lang="pt-BR" sz="1600" baseline="-25000" dirty="0"/>
          </a:p>
          <a:p>
            <a:pPr lvl="2" algn="just"/>
            <a:r>
              <a:rPr lang="pt-BR" sz="1200" dirty="0" smtClean="0"/>
              <a:t>Se F calculado ≥ F tabelado </a:t>
            </a:r>
            <a:r>
              <a:rPr lang="pt-BR" sz="1200" dirty="0"/>
              <a:t>(1% ou 5</a:t>
            </a:r>
            <a:r>
              <a:rPr lang="pt-BR" sz="1200" dirty="0" smtClean="0"/>
              <a:t>%)</a:t>
            </a:r>
          </a:p>
          <a:p>
            <a:pPr lvl="2" algn="just"/>
            <a:r>
              <a:rPr lang="pt-BR" sz="1200" dirty="0"/>
              <a:t>Se p-valor ≤ 1% ou p-valor ≤ 5%</a:t>
            </a:r>
            <a:endParaRPr lang="pt-BR" sz="16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85007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73838" y="374305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891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891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1205" r="-166047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1205" r="-61174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60870" r="-166047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60870" r="-61174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60870" r="-743" b="-2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07477" r="-166047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07477" r="-61174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207477" r="-743" b="-189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78814" r="-166047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78814" r="-61174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580519" r="-1660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5269"/>
              </p:ext>
            </p:extLst>
          </p:nvPr>
        </p:nvGraphicFramePr>
        <p:xfrm>
          <a:off x="2581304" y="1124831"/>
          <a:ext cx="6828174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686382.2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343191.10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1.762126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0308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17564522.7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1951613.63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10.02063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3505673.8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194759.66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21756578.7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41509" r="-2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41509" r="-1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41509" r="-593" b="-571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380000" r="-561397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380000" r="-2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380000" r="-1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380000" r="-593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611321" r="-56139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611321" r="-200593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blipFill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e>
                        </m:rad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4492,1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(DBC)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2813</Words>
  <Application>Microsoft Office PowerPoint</Application>
  <PresentationFormat>Widescreen</PresentationFormat>
  <Paragraphs>1896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DBC  Avaliação de 10 cultivares de arroz quanto a produtividade de grãos (Kg ha-1)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174</cp:revision>
  <dcterms:created xsi:type="dcterms:W3CDTF">2019-07-03T18:21:47Z</dcterms:created>
  <dcterms:modified xsi:type="dcterms:W3CDTF">2019-08-09T13:09:59Z</dcterms:modified>
</cp:coreProperties>
</file>